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20"/>
  </p:notesMasterIdLst>
  <p:sldIdLst>
    <p:sldId id="400" r:id="rId2"/>
    <p:sldId id="430" r:id="rId3"/>
    <p:sldId id="431" r:id="rId4"/>
    <p:sldId id="433" r:id="rId5"/>
    <p:sldId id="434" r:id="rId6"/>
    <p:sldId id="436" r:id="rId7"/>
    <p:sldId id="437" r:id="rId8"/>
    <p:sldId id="439" r:id="rId9"/>
    <p:sldId id="427" r:id="rId10"/>
    <p:sldId id="428" r:id="rId11"/>
    <p:sldId id="429" r:id="rId12"/>
    <p:sldId id="382" r:id="rId13"/>
    <p:sldId id="440" r:id="rId14"/>
    <p:sldId id="383" r:id="rId15"/>
    <p:sldId id="384" r:id="rId16"/>
    <p:sldId id="442" r:id="rId17"/>
    <p:sldId id="420" r:id="rId18"/>
    <p:sldId id="402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6600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79" autoAdjust="0"/>
    <p:restoredTop sz="94627" autoAdjust="0"/>
  </p:normalViewPr>
  <p:slideViewPr>
    <p:cSldViewPr>
      <p:cViewPr varScale="1">
        <p:scale>
          <a:sx n="65" d="100"/>
          <a:sy n="65" d="100"/>
        </p:scale>
        <p:origin x="-14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4A76CACC-8536-481A-A797-7A84A12768B4}" type="datetimeFigureOut">
              <a:rPr lang="ru-RU"/>
              <a:pPr/>
              <a:t>18.10.2012</a:t>
            </a:fld>
            <a:endParaRPr lang="ru-RU"/>
          </a:p>
        </p:txBody>
      </p:sp>
      <p:sp>
        <p:nvSpPr>
          <p:cNvPr id="15155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51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51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151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01BAC736-64B9-41A1-94AD-D20F0E0A4D5F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-52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-52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-52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-52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-52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637BBFB-AA79-4E98-9A5D-C87C845D8257}" type="slidenum">
              <a:rPr lang="ru-RU" sz="1200"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ru-RU" sz="1200">
              <a:latin typeface="+mn-lt"/>
            </a:endParaRPr>
          </a:p>
        </p:txBody>
      </p:sp>
      <p:sp>
        <p:nvSpPr>
          <p:cNvPr id="1525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Их КамАЗы каждый знает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7417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dt" sz="quarter" idx="10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11B0A-3813-476A-BE54-E584B23EC1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E0C448-3450-4E09-B1AB-6CF249585B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EF2E8-9D54-42E0-9B7F-2058C0B959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7FCC7C-9ADE-4DD4-917A-63E489331C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D68EC-CA82-43B5-8F66-6772814243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6704E1-A976-47AA-8C95-3757602F80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40FD41-4696-48EA-8E95-835F148B54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2E67D7-D217-41C0-9353-9A2B15CC97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9F695D-904C-4980-AF5E-825A364D98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E9372C-E527-4CF9-8FAA-CCEFF5D987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4D3E00-C79E-4AAF-AEE0-D1D3661F30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16387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388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389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390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391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392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393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394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639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9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9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>
              <a:defRPr/>
            </a:pPr>
            <a:fld id="{0AF1BFBC-BCE1-43C8-BA92-2E817955C9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398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6399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2052" name="Picture 4" descr="для видио копичя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</p:pic>
      <p:sp>
        <p:nvSpPr>
          <p:cNvPr id="102405" name="WordArt 16"/>
          <p:cNvSpPr>
            <a:spLocks noChangeArrowheads="1" noChangeShapeType="1" noTextEdit="1"/>
          </p:cNvSpPr>
          <p:nvPr/>
        </p:nvSpPr>
        <p:spPr bwMode="auto">
          <a:xfrm rot="1278647">
            <a:off x="1139825" y="-644525"/>
            <a:ext cx="5616575" cy="635793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1"/>
              </a:avLst>
            </a:prstTxWarp>
          </a:bodyPr>
          <a:lstStyle/>
          <a:p>
            <a:pPr algn="ctr"/>
            <a:r>
              <a:rPr lang="ru-RU" sz="4000" kern="10"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Городская</a:t>
            </a:r>
          </a:p>
          <a:p>
            <a:pPr algn="ctr"/>
            <a:r>
              <a:rPr lang="ru-RU" sz="4000" kern="10"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 историко - краеведческая</a:t>
            </a:r>
          </a:p>
          <a:p>
            <a:pPr algn="ctr"/>
            <a:r>
              <a:rPr lang="ru-RU" sz="4000" kern="10"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 игра "Здравствуй, музей!"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Rot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endParaRPr lang="ru-RU" smtClean="0">
              <a:effectLst/>
            </a:endParaRPr>
          </a:p>
        </p:txBody>
      </p:sp>
      <p:sp>
        <p:nvSpPr>
          <p:cNvPr id="139267" name="Rectangle 3"/>
          <p:cNvSpPr>
            <a:spLocks noGrp="1" noRot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effectLst/>
            </a:endParaRPr>
          </a:p>
        </p:txBody>
      </p:sp>
      <p:pic>
        <p:nvPicPr>
          <p:cNvPr id="139268" name="Picture 4" descr="DSC083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Rot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endParaRPr lang="ru-RU" smtClean="0">
              <a:effectLst/>
            </a:endParaRPr>
          </a:p>
        </p:txBody>
      </p:sp>
      <p:sp>
        <p:nvSpPr>
          <p:cNvPr id="140291" name="Rectangle 3"/>
          <p:cNvSpPr>
            <a:spLocks noGrp="1" noRot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effectLst/>
            </a:endParaRPr>
          </a:p>
        </p:txBody>
      </p:sp>
      <p:pic>
        <p:nvPicPr>
          <p:cNvPr id="140292" name="Picture 4" descr="DSC0833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8738"/>
            <a:ext cx="9144000" cy="73596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ru-RU" smtClean="0">
                <a:solidFill>
                  <a:srgbClr val="0000CC"/>
                </a:solidFill>
                <a:effectLst/>
              </a:rPr>
              <a:t>Герой - России</a:t>
            </a:r>
          </a:p>
        </p:txBody>
      </p:sp>
      <p:sp>
        <p:nvSpPr>
          <p:cNvPr id="82947" name="Rectangle 3"/>
          <p:cNvSpPr>
            <a:spLocks noGrp="1" noRot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effectLst/>
            </a:endParaRPr>
          </a:p>
        </p:txBody>
      </p:sp>
      <p:pic>
        <p:nvPicPr>
          <p:cNvPr id="82948" name="Picture 4" descr="PuoQn_oMBsW3z-Nu0QqXN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4663" y="1268413"/>
            <a:ext cx="4135437" cy="5589587"/>
          </a:xfrm>
          <a:prstGeom prst="rect">
            <a:avLst/>
          </a:prstGeom>
          <a:noFill/>
        </p:spPr>
      </p:pic>
      <p:sp>
        <p:nvSpPr>
          <p:cNvPr id="82949" name="Rectangle 5"/>
          <p:cNvSpPr>
            <a:spLocks noChangeArrowheads="1"/>
          </p:cNvSpPr>
          <p:nvPr/>
        </p:nvSpPr>
        <p:spPr bwMode="auto">
          <a:xfrm>
            <a:off x="0" y="2205038"/>
            <a:ext cx="4284663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4400" b="1">
                <a:solidFill>
                  <a:srgbClr val="0000CC"/>
                </a:solidFill>
              </a:rPr>
              <a:t>Сергей Солнечников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250825" y="260350"/>
            <a:ext cx="8385175" cy="1431925"/>
          </a:xfrm>
        </p:spPr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67587" name="Rectangle 3"/>
          <p:cNvSpPr>
            <a:spLocks noGrp="1" noRot="1" noChangeArrowheads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67588" name="Picture 4" descr="для видио копичя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</p:pic>
      <p:pic>
        <p:nvPicPr>
          <p:cNvPr id="155653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75" y="4786313"/>
            <a:ext cx="2519363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65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ru-RU" smtClean="0">
                <a:solidFill>
                  <a:srgbClr val="0000CC"/>
                </a:solidFill>
                <a:effectLst/>
              </a:rPr>
              <a:t>Герой Советского Союза</a:t>
            </a:r>
          </a:p>
        </p:txBody>
      </p:sp>
      <p:sp>
        <p:nvSpPr>
          <p:cNvPr id="83971" name="Rectangle 3"/>
          <p:cNvSpPr>
            <a:spLocks noGrp="1" noRot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effectLst/>
            </a:endParaRPr>
          </a:p>
        </p:txBody>
      </p:sp>
      <p:pic>
        <p:nvPicPr>
          <p:cNvPr id="8397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433638"/>
            <a:ext cx="8372475" cy="442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ru-RU" smtClean="0">
                <a:solidFill>
                  <a:srgbClr val="0000CC"/>
                </a:solidFill>
                <a:effectLst/>
              </a:rPr>
              <a:t>          Герои школы №25</a:t>
            </a:r>
          </a:p>
        </p:txBody>
      </p:sp>
      <p:sp>
        <p:nvSpPr>
          <p:cNvPr id="84995" name="Rectangle 3"/>
          <p:cNvSpPr>
            <a:spLocks noGrp="1" noRot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effectLst/>
            </a:endParaRPr>
          </a:p>
        </p:txBody>
      </p:sp>
      <p:pic>
        <p:nvPicPr>
          <p:cNvPr id="8499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454150"/>
            <a:ext cx="8459788" cy="540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2052" name="Picture 4" descr="для видио копичя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</p:pic>
      <p:sp>
        <p:nvSpPr>
          <p:cNvPr id="157701" name="WordArt 16"/>
          <p:cNvSpPr>
            <a:spLocks noChangeArrowheads="1" noChangeShapeType="1" noTextEdit="1"/>
          </p:cNvSpPr>
          <p:nvPr/>
        </p:nvSpPr>
        <p:spPr bwMode="auto">
          <a:xfrm rot="1278647">
            <a:off x="1139825" y="-644525"/>
            <a:ext cx="5616575" cy="635793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1"/>
              </a:avLst>
            </a:prstTxWarp>
          </a:bodyPr>
          <a:lstStyle/>
          <a:p>
            <a:pPr algn="ctr"/>
            <a:endParaRPr lang="ru-RU" sz="4000" kern="10">
              <a:ln w="9525">
                <a:solidFill>
                  <a:schemeClr val="folHlink"/>
                </a:solidFill>
                <a:round/>
                <a:headEnd/>
                <a:tailEnd/>
              </a:ln>
              <a:solidFill>
                <a:srgbClr val="000000"/>
              </a:solidFill>
              <a:latin typeface="Arial"/>
              <a:cs typeface="Arial"/>
            </a:endParaRPr>
          </a:p>
          <a:p>
            <a:pPr algn="ctr"/>
            <a:r>
              <a:rPr lang="ru-RU" sz="4000" kern="10"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"Мужество"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Rot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endParaRPr lang="ru-RU" smtClean="0">
              <a:effectLst/>
            </a:endParaRPr>
          </a:p>
        </p:txBody>
      </p:sp>
      <p:sp>
        <p:nvSpPr>
          <p:cNvPr id="126979" name="Rectangle 3"/>
          <p:cNvSpPr>
            <a:spLocks noGrp="1" noRot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effectLst/>
            </a:endParaRPr>
          </a:p>
        </p:txBody>
      </p:sp>
      <p:pic>
        <p:nvPicPr>
          <p:cNvPr id="126980" name="Picture 4" descr="images[7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5563"/>
            <a:ext cx="9144000" cy="69135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250825" y="260350"/>
            <a:ext cx="8385175" cy="1431925"/>
          </a:xfrm>
        </p:spPr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67587" name="Rectangle 3"/>
          <p:cNvSpPr>
            <a:spLocks noGrp="1" noRot="1" noChangeArrowheads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67588" name="Picture 4" descr="для видио копичя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</p:pic>
      <p:pic>
        <p:nvPicPr>
          <p:cNvPr id="104458" name="Picture 10" descr="images[64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Rot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endParaRPr lang="ru-RU" smtClean="0">
              <a:effectLst/>
            </a:endParaRPr>
          </a:p>
        </p:txBody>
      </p:sp>
      <p:pic>
        <p:nvPicPr>
          <p:cNvPr id="142340" name="Picture 4" descr="DSC032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932363" cy="3698875"/>
          </a:xfrm>
          <a:prstGeom prst="rect">
            <a:avLst/>
          </a:prstGeom>
          <a:noFill/>
        </p:spPr>
      </p:pic>
      <p:pic>
        <p:nvPicPr>
          <p:cNvPr id="142341" name="Picture 5" descr="DSC03202"/>
          <p:cNvPicPr>
            <a:picLocks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95738" y="2997200"/>
            <a:ext cx="5148262" cy="3860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Rot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endParaRPr lang="ru-RU" smtClean="0">
              <a:effectLst/>
            </a:endParaRPr>
          </a:p>
        </p:txBody>
      </p:sp>
      <p:sp>
        <p:nvSpPr>
          <p:cNvPr id="143363" name="Rectangle 3"/>
          <p:cNvSpPr>
            <a:spLocks noGrp="1" noRot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effectLst/>
            </a:endParaRPr>
          </a:p>
        </p:txBody>
      </p:sp>
      <p:pic>
        <p:nvPicPr>
          <p:cNvPr id="143365" name="Picture 5" descr="DSC0325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Rot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endParaRPr lang="ru-RU" smtClean="0">
              <a:effectLst/>
            </a:endParaRPr>
          </a:p>
        </p:txBody>
      </p:sp>
      <p:sp>
        <p:nvSpPr>
          <p:cNvPr id="145411" name="Rectangle 3"/>
          <p:cNvSpPr>
            <a:spLocks noGrp="1" noRot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effectLst/>
            </a:endParaRPr>
          </a:p>
        </p:txBody>
      </p:sp>
      <p:pic>
        <p:nvPicPr>
          <p:cNvPr id="145412" name="Picture 4" descr="DSC032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Rot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endParaRPr lang="ru-RU" smtClean="0">
              <a:effectLst/>
            </a:endParaRPr>
          </a:p>
        </p:txBody>
      </p:sp>
      <p:sp>
        <p:nvSpPr>
          <p:cNvPr id="147459" name="Rectangle 3"/>
          <p:cNvSpPr>
            <a:spLocks noGrp="1" noRot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effectLst/>
            </a:endParaRPr>
          </a:p>
        </p:txBody>
      </p:sp>
      <p:pic>
        <p:nvPicPr>
          <p:cNvPr id="147460" name="Picture 4" descr="DSC032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2052" name="Picture 4" descr="для видио копичя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</p:pic>
      <p:sp>
        <p:nvSpPr>
          <p:cNvPr id="149509" name="WordArt 16"/>
          <p:cNvSpPr>
            <a:spLocks noChangeArrowheads="1" noChangeShapeType="1" noTextEdit="1"/>
          </p:cNvSpPr>
          <p:nvPr/>
        </p:nvSpPr>
        <p:spPr bwMode="auto">
          <a:xfrm rot="1278647">
            <a:off x="1139825" y="-644525"/>
            <a:ext cx="5616575" cy="635793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1"/>
              </a:avLst>
            </a:prstTxWarp>
          </a:bodyPr>
          <a:lstStyle/>
          <a:p>
            <a:pPr algn="ctr"/>
            <a:r>
              <a:rPr lang="ru-RU" sz="4000" kern="10"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Команда </a:t>
            </a:r>
          </a:p>
          <a:p>
            <a:pPr algn="ctr"/>
            <a:r>
              <a:rPr lang="ru-RU" sz="4000" kern="10"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"Мужество"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8" descr="kurkin_01"/>
          <p:cNvPicPr>
            <a:picLocks noChangeAspect="1" noChangeArrowheads="1"/>
          </p:cNvPicPr>
          <p:nvPr/>
        </p:nvPicPr>
        <p:blipFill>
          <a:blip r:embed="rId3">
            <a:lum bright="52000" contrast="-6000"/>
          </a:blip>
          <a:srcRect/>
          <a:stretch>
            <a:fillRect/>
          </a:stretch>
        </p:blipFill>
        <p:spPr bwMode="auto">
          <a:xfrm>
            <a:off x="0" y="0"/>
            <a:ext cx="91646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85750" y="285750"/>
            <a:ext cx="5757863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6"/>
                </a:solidFill>
              </a:rPr>
              <a:t>Их КамАЗы каждый знает</a:t>
            </a:r>
          </a:p>
        </p:txBody>
      </p:sp>
      <p:pic>
        <p:nvPicPr>
          <p:cNvPr id="150533" name="Picture 4" descr="камаз2"/>
          <p:cNvPicPr>
            <a:picLocks noChangeAspect="1" noChangeArrowheads="1"/>
          </p:cNvPicPr>
          <p:nvPr/>
        </p:nvPicPr>
        <p:blipFill>
          <a:blip r:embed="rId4"/>
          <a:srcRect t="30191" r="34375"/>
          <a:stretch>
            <a:fillRect/>
          </a:stretch>
        </p:blipFill>
        <p:spPr bwMode="auto">
          <a:xfrm>
            <a:off x="0" y="0"/>
            <a:ext cx="9396413" cy="68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Rot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endParaRPr lang="ru-RU" smtClean="0">
              <a:effectLst/>
            </a:endParaRPr>
          </a:p>
        </p:txBody>
      </p:sp>
      <p:pic>
        <p:nvPicPr>
          <p:cNvPr id="154627" name="Picture 3" descr="DSC08317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Rot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endParaRPr lang="ru-RU" smtClean="0">
              <a:effectLst/>
            </a:endParaRPr>
          </a:p>
        </p:txBody>
      </p:sp>
      <p:sp>
        <p:nvSpPr>
          <p:cNvPr id="138243" name="Rectangle 3"/>
          <p:cNvSpPr>
            <a:spLocks noGrp="1" noRot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>
              <a:effectLst/>
            </a:endParaRPr>
          </a:p>
        </p:txBody>
      </p:sp>
      <p:pic>
        <p:nvPicPr>
          <p:cNvPr id="138244" name="Picture 4" descr="DSC083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463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рава">
  <a:themeElements>
    <a:clrScheme name="Трава 5">
      <a:dk1>
        <a:srgbClr val="000000"/>
      </a:dk1>
      <a:lt1>
        <a:srgbClr val="CCECFF"/>
      </a:lt1>
      <a:dk2>
        <a:srgbClr val="000000"/>
      </a:dk2>
      <a:lt2>
        <a:srgbClr val="D6EDEE"/>
      </a:lt2>
      <a:accent1>
        <a:srgbClr val="E8F0F4"/>
      </a:accent1>
      <a:accent2>
        <a:srgbClr val="8EAAFA"/>
      </a:accent2>
      <a:accent3>
        <a:srgbClr val="E2F4FF"/>
      </a:accent3>
      <a:accent4>
        <a:srgbClr val="000000"/>
      </a:accent4>
      <a:accent5>
        <a:srgbClr val="F2F6F8"/>
      </a:accent5>
      <a:accent6>
        <a:srgbClr val="809AE3"/>
      </a:accent6>
      <a:hlink>
        <a:srgbClr val="0066FF"/>
      </a:hlink>
      <a:folHlink>
        <a:srgbClr val="9947FD"/>
      </a:folHlink>
    </a:clrScheme>
    <a:fontScheme name="Трава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рава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рава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1978</TotalTime>
  <Words>41</Words>
  <Application>Microsoft Office PowerPoint</Application>
  <PresentationFormat>Экран (4:3)</PresentationFormat>
  <Paragraphs>14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Arial Black</vt:lpstr>
      <vt:lpstr>Wingdings</vt:lpstr>
      <vt:lpstr>Calibri</vt:lpstr>
      <vt:lpstr>Трава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Герой - России</vt:lpstr>
      <vt:lpstr>Слайд 13</vt:lpstr>
      <vt:lpstr>Герой Советского Союза</vt:lpstr>
      <vt:lpstr>          Герои школы №25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comp-3</dc:creator>
  <cp:lastModifiedBy>гульнара</cp:lastModifiedBy>
  <cp:revision>76</cp:revision>
  <dcterms:created xsi:type="dcterms:W3CDTF">2011-03-29T06:39:53Z</dcterms:created>
  <dcterms:modified xsi:type="dcterms:W3CDTF">2012-10-18T16:53:37Z</dcterms:modified>
</cp:coreProperties>
</file>